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0"/>
  </p:notesMasterIdLst>
  <p:handoutMasterIdLst>
    <p:handoutMasterId r:id="rId21"/>
  </p:handoutMasterIdLst>
  <p:sldIdLst>
    <p:sldId id="397" r:id="rId8"/>
    <p:sldId id="422" r:id="rId9"/>
    <p:sldId id="434" r:id="rId10"/>
    <p:sldId id="435" r:id="rId11"/>
    <p:sldId id="427" r:id="rId12"/>
    <p:sldId id="443" r:id="rId13"/>
    <p:sldId id="444" r:id="rId14"/>
    <p:sldId id="413" r:id="rId15"/>
    <p:sldId id="440" r:id="rId16"/>
    <p:sldId id="432" r:id="rId17"/>
    <p:sldId id="441" r:id="rId18"/>
    <p:sldId id="44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43"/>
            <p14:sldId id="444"/>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531"/>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3/10/2023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03/10/2023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 Id="rId5" Type="http://schemas.openxmlformats.org/officeDocument/2006/relationships/hyperlink" Target="https://pixabay.com/en/time-time-of-clock-time-indicating-1606153/" TargetMode="Externa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react.libhunt.com/react-slider-alternatives" TargetMode="External"/><Relationship Id="rId13" Type="http://schemas.openxmlformats.org/officeDocument/2006/relationships/hyperlink" Target="https://blog.novoj.net/posts/2011-10-18-jak-se-zbavit-neprijemnych-zavislosti-v-testech/" TargetMode="External"/><Relationship Id="rId18" Type="http://schemas.openxmlformats.org/officeDocument/2006/relationships/image" Target="../media/image20.png"/><Relationship Id="rId3" Type="http://schemas.openxmlformats.org/officeDocument/2006/relationships/image" Target="../media/image12.png"/><Relationship Id="rId21" Type="http://schemas.openxmlformats.org/officeDocument/2006/relationships/hyperlink" Target="https://mrhien.info/blog/cai-dat-apache-tomcat-7-tren-centos-5/" TargetMode="External"/><Relationship Id="rId7" Type="http://schemas.openxmlformats.org/officeDocument/2006/relationships/image" Target="../media/image14.png"/><Relationship Id="rId12" Type="http://schemas.openxmlformats.org/officeDocument/2006/relationships/image" Target="../media/image17.jpg"/><Relationship Id="rId17" Type="http://schemas.openxmlformats.org/officeDocument/2006/relationships/hyperlink" Target="https://blog.csdn.net/Hello_World_QWP/article/details/80652618" TargetMode="External"/><Relationship Id="rId2" Type="http://schemas.openxmlformats.org/officeDocument/2006/relationships/image" Target="../media/image11.png"/><Relationship Id="rId16" Type="http://schemas.openxmlformats.org/officeDocument/2006/relationships/image" Target="../media/image19.jpeg"/><Relationship Id="rId20"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hyperlink" Target="https://www.pngall.com/java-png/download/6818" TargetMode="Externa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hyperlink" Target="https://www.marcus-povey.co.uk/2020/08/31/known-postman-collection/" TargetMode="External"/><Relationship Id="rId23" Type="http://schemas.openxmlformats.org/officeDocument/2006/relationships/hyperlink" Target="https://markus-gattol.name/ws/mongodb.html" TargetMode="External"/><Relationship Id="rId10" Type="http://schemas.openxmlformats.org/officeDocument/2006/relationships/hyperlink" Target="https://awrd.com/en/creatives/detail/9870803" TargetMode="External"/><Relationship Id="rId19" Type="http://schemas.openxmlformats.org/officeDocument/2006/relationships/hyperlink" Target="https://ubikloadpack.com/" TargetMode="External"/><Relationship Id="rId4" Type="http://schemas.openxmlformats.org/officeDocument/2006/relationships/hyperlink" Target="https://code.makery.ch/library/html-css/part1/" TargetMode="External"/><Relationship Id="rId9" Type="http://schemas.openxmlformats.org/officeDocument/2006/relationships/image" Target="../media/image15.jpeg"/><Relationship Id="rId14" Type="http://schemas.openxmlformats.org/officeDocument/2006/relationships/image" Target="../media/image18.jpe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image" Target="../media/image29.gif"/><Relationship Id="rId5" Type="http://schemas.openxmlformats.org/officeDocument/2006/relationships/hyperlink" Target="https://positek.net/zip-program/" TargetMode="Externa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1.xml"/><Relationship Id="rId5" Type="http://schemas.openxmlformats.org/officeDocument/2006/relationships/image" Target="../media/image29.gif"/><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
        <p:nvSpPr>
          <p:cNvPr id="2" name="Flowchart: Connector 1">
            <a:extLst>
              <a:ext uri="{FF2B5EF4-FFF2-40B4-BE49-F238E27FC236}">
                <a16:creationId xmlns:a16="http://schemas.microsoft.com/office/drawing/2014/main" id="{2B24F8DC-02C2-3A45-30EB-A41FC92DFCFD}"/>
              </a:ext>
            </a:extLst>
          </p:cNvPr>
          <p:cNvSpPr/>
          <p:nvPr/>
        </p:nvSpPr>
        <p:spPr>
          <a:xfrm>
            <a:off x="4285129" y="3899647"/>
            <a:ext cx="609600" cy="56477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F0DF17F-142B-9609-EDAE-D0C4C59D76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80285" y="3774141"/>
            <a:ext cx="815788" cy="815788"/>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412281" y="468965"/>
            <a:ext cx="4625974" cy="580608"/>
          </a:xfrm>
        </p:spPr>
        <p:txBody>
          <a:bodyPr/>
          <a:lstStyle/>
          <a:p>
            <a:pPr algn="ctr"/>
            <a:r>
              <a:rPr lang="en-GB" sz="4400" b="1" dirty="0">
                <a:solidFill>
                  <a:schemeClr val="bg1"/>
                </a:solidFill>
              </a:rPr>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4"/>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5"/>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43876" y="328494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pic>
        <p:nvPicPr>
          <p:cNvPr id="13" name="Picture 12">
            <a:extLst>
              <a:ext uri="{FF2B5EF4-FFF2-40B4-BE49-F238E27FC236}">
                <a16:creationId xmlns:a16="http://schemas.microsoft.com/office/drawing/2014/main" id="{A757A900-44A2-521F-9934-3D18AACD67E2}"/>
              </a:ext>
            </a:extLst>
          </p:cNvPr>
          <p:cNvPicPr>
            <a:picLocks noChangeAspect="1"/>
          </p:cNvPicPr>
          <p:nvPr/>
        </p:nvPicPr>
        <p:blipFill rotWithShape="1">
          <a:blip r:embed="rId6">
            <a:extLst>
              <a:ext uri="{28A0092B-C50C-407E-A947-70E740481C1C}">
                <a14:useLocalDpi xmlns:a14="http://schemas.microsoft.com/office/drawing/2010/main" val="0"/>
              </a:ext>
            </a:extLst>
          </a:blip>
          <a:srcRect b="17672"/>
          <a:stretch/>
        </p:blipFill>
        <p:spPr>
          <a:xfrm>
            <a:off x="8104451" y="1435032"/>
            <a:ext cx="1692457" cy="17680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780290" y="2880740"/>
            <a:ext cx="4631420" cy="1096519"/>
          </a:xfrm>
          <a:prstGeom prst="rect">
            <a:avLst/>
          </a:prstGeom>
          <a:noFill/>
        </p:spPr>
        <p:txBody>
          <a:bodyPr wrap="square" lIns="0" tIns="0" rIns="0" bIns="0" rtlCol="0">
            <a:spAutoFit/>
          </a:bodyPr>
          <a:lstStyle/>
          <a:p>
            <a:pPr algn="ctr">
              <a:lnSpc>
                <a:spcPct val="120000"/>
              </a:lnSpc>
            </a:pPr>
            <a:r>
              <a:rPr lang="en-AU" sz="6600" b="1" dirty="0">
                <a:solidFill>
                  <a:schemeClr val="bg1"/>
                </a:solidFill>
                <a:latin typeface="Bahnschrift SemiBold" panose="020B0502040204020203" pitchFamily="34" charset="0"/>
              </a:rPr>
              <a:t>Thank You</a:t>
            </a: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263757" y="353567"/>
            <a:ext cx="3756555" cy="580608"/>
          </a:xfrm>
        </p:spPr>
        <p:txBody>
          <a:bodyPr/>
          <a:lstStyle/>
          <a:p>
            <a:pPr algn="ctr"/>
            <a:r>
              <a:rPr lang="en-IN" sz="4400" b="1" dirty="0">
                <a:solidFill>
                  <a:schemeClr val="bg1"/>
                </a:solidFill>
              </a:rPr>
              <a:t>INTRODUCTION</a:t>
            </a:r>
            <a:endParaRPr lang="en-GB" sz="44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1931382"/>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2585323"/>
          </a:xfrm>
          <a:prstGeom prst="rect">
            <a:avLst/>
          </a:prstGeom>
          <a:noFill/>
        </p:spPr>
        <p:txBody>
          <a:bodyPr wrap="square">
            <a:spAutoFit/>
          </a:bodyPr>
          <a:lstStyle/>
          <a:p>
            <a:pPr marL="0" indent="0" algn="just">
              <a:buNone/>
            </a:pPr>
            <a:r>
              <a:rPr lang="en-US" sz="1800" b="1" dirty="0">
                <a:solidFill>
                  <a:schemeClr val="bg1"/>
                </a:solidFill>
              </a:rPr>
              <a:t>Reasons For Custom Initializr Requirement:</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222634" y="377170"/>
            <a:ext cx="2877177" cy="580608"/>
          </a:xfrm>
        </p:spPr>
        <p:txBody>
          <a:bodyPr/>
          <a:lstStyle/>
          <a:p>
            <a:pPr algn="ctr"/>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1512"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
        <p:nvSpPr>
          <p:cNvPr id="3" name="Flowchart: Connector 2">
            <a:extLst>
              <a:ext uri="{FF2B5EF4-FFF2-40B4-BE49-F238E27FC236}">
                <a16:creationId xmlns:a16="http://schemas.microsoft.com/office/drawing/2014/main" id="{7E6D5839-F5EF-BF81-92AA-0A88459D8EF1}"/>
              </a:ext>
            </a:extLst>
          </p:cNvPr>
          <p:cNvSpPr/>
          <p:nvPr/>
        </p:nvSpPr>
        <p:spPr>
          <a:xfrm>
            <a:off x="4078941" y="4136440"/>
            <a:ext cx="912955" cy="95261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4EF08FE-B9DF-579D-0BB0-B198DB6C14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7876" y="4186519"/>
            <a:ext cx="876501" cy="876501"/>
          </a:xfrm>
          <a:prstGeom prst="rect">
            <a:avLst/>
          </a:prstGeom>
        </p:spPr>
      </p:pic>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4294967295"/>
          </p:nvPr>
        </p:nvSpPr>
        <p:spPr>
          <a:xfrm>
            <a:off x="741738" y="407584"/>
            <a:ext cx="1955800" cy="581025"/>
          </a:xfrm>
        </p:spPr>
        <p:txBody>
          <a:bodyPr/>
          <a:lstStyle/>
          <a:p>
            <a:pPr algn="ctr"/>
            <a:r>
              <a:rPr lang="en-IN" sz="4400" b="1" dirty="0">
                <a:solidFill>
                  <a:schemeClr val="bg1"/>
                </a:solidFill>
              </a:rPr>
              <a:t>TOOLS</a:t>
            </a:r>
            <a:endParaRPr lang="en-AU" sz="4400" b="1" dirty="0">
              <a:solidFill>
                <a:schemeClr val="bg1"/>
              </a:solidFill>
            </a:endParaRPr>
          </a:p>
        </p:txBody>
      </p:sp>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
        <p:nvSpPr>
          <p:cNvPr id="20" name="Rectangle: Rounded Corners 19">
            <a:extLst>
              <a:ext uri="{FF2B5EF4-FFF2-40B4-BE49-F238E27FC236}">
                <a16:creationId xmlns:a16="http://schemas.microsoft.com/office/drawing/2014/main" id="{9594C21A-C73A-ACC0-1211-EA4162EF971F}"/>
              </a:ext>
            </a:extLst>
          </p:cNvPr>
          <p:cNvSpPr/>
          <p:nvPr/>
        </p:nvSpPr>
        <p:spPr>
          <a:xfrm>
            <a:off x="1751973" y="1844000"/>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TextBox 21">
            <a:extLst>
              <a:ext uri="{FF2B5EF4-FFF2-40B4-BE49-F238E27FC236}">
                <a16:creationId xmlns:a16="http://schemas.microsoft.com/office/drawing/2014/main" id="{EBC3A9DF-B124-DB31-8DA9-590C295EAA13}"/>
              </a:ext>
            </a:extLst>
          </p:cNvPr>
          <p:cNvSpPr txBox="1"/>
          <p:nvPr/>
        </p:nvSpPr>
        <p:spPr>
          <a:xfrm>
            <a:off x="2300269" y="2179695"/>
            <a:ext cx="397269" cy="296876"/>
          </a:xfrm>
          <a:prstGeom prst="rect">
            <a:avLst/>
          </a:prstGeom>
          <a:noFill/>
        </p:spPr>
        <p:txBody>
          <a:bodyPr wrap="square" lIns="0" tIns="0" rIns="0" bIns="0" rtlCol="0">
            <a:spAutoFit/>
          </a:bodyPr>
          <a:lstStyle/>
          <a:p>
            <a:pPr algn="l">
              <a:lnSpc>
                <a:spcPct val="120000"/>
              </a:lnSpc>
            </a:pPr>
            <a:r>
              <a:rPr lang="en-IN" dirty="0">
                <a:latin typeface="Bahnschrift SemiBold" panose="020B0502040204020203" pitchFamily="34" charset="0"/>
              </a:rPr>
              <a:t>IDE</a:t>
            </a:r>
          </a:p>
        </p:txBody>
      </p:sp>
      <p:pic>
        <p:nvPicPr>
          <p:cNvPr id="23" name="Picture 22">
            <a:extLst>
              <a:ext uri="{FF2B5EF4-FFF2-40B4-BE49-F238E27FC236}">
                <a16:creationId xmlns:a16="http://schemas.microsoft.com/office/drawing/2014/main" id="{59A70750-8091-5825-1100-AAE782AA5629}"/>
              </a:ext>
            </a:extLst>
          </p:cNvPr>
          <p:cNvPicPr>
            <a:picLocks noChangeAspect="1"/>
          </p:cNvPicPr>
          <p:nvPr/>
        </p:nvPicPr>
        <p:blipFill>
          <a:blip r:embed="rId2"/>
          <a:stretch>
            <a:fillRect/>
          </a:stretch>
        </p:blipFill>
        <p:spPr>
          <a:xfrm>
            <a:off x="3495834" y="2130530"/>
            <a:ext cx="2030396" cy="395206"/>
          </a:xfrm>
          <a:prstGeom prst="rect">
            <a:avLst/>
          </a:prstGeom>
        </p:spPr>
      </p:pic>
      <p:pic>
        <p:nvPicPr>
          <p:cNvPr id="24" name="Picture 23">
            <a:extLst>
              <a:ext uri="{FF2B5EF4-FFF2-40B4-BE49-F238E27FC236}">
                <a16:creationId xmlns:a16="http://schemas.microsoft.com/office/drawing/2014/main" id="{EB71A438-EEF4-A68F-8095-B6C2435B8A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76424" y="1863199"/>
            <a:ext cx="1631946" cy="815973"/>
          </a:xfrm>
          <a:prstGeom prst="rect">
            <a:avLst/>
          </a:prstGeom>
        </p:spPr>
      </p:pic>
      <p:sp>
        <p:nvSpPr>
          <p:cNvPr id="26" name="Rectangle: Rounded Corners 25">
            <a:extLst>
              <a:ext uri="{FF2B5EF4-FFF2-40B4-BE49-F238E27FC236}">
                <a16:creationId xmlns:a16="http://schemas.microsoft.com/office/drawing/2014/main" id="{6490A5F8-ED46-6F00-BA01-BD033CB60E17}"/>
              </a:ext>
            </a:extLst>
          </p:cNvPr>
          <p:cNvSpPr/>
          <p:nvPr/>
        </p:nvSpPr>
        <p:spPr>
          <a:xfrm>
            <a:off x="1749541" y="3081990"/>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D9F8E4E1-654F-B81F-9DF1-9FF7DBB7F661}"/>
              </a:ext>
            </a:extLst>
          </p:cNvPr>
          <p:cNvSpPr/>
          <p:nvPr/>
        </p:nvSpPr>
        <p:spPr>
          <a:xfrm>
            <a:off x="1749543" y="4392563"/>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6509AAEA-8A8F-ED4F-9174-A284A0F089B7}"/>
              </a:ext>
            </a:extLst>
          </p:cNvPr>
          <p:cNvSpPr txBox="1"/>
          <p:nvPr/>
        </p:nvSpPr>
        <p:spPr>
          <a:xfrm>
            <a:off x="1915273" y="4713821"/>
            <a:ext cx="782265" cy="263855"/>
          </a:xfrm>
          <a:prstGeom prst="rect">
            <a:avLst/>
          </a:prstGeom>
          <a:noFill/>
        </p:spPr>
        <p:txBody>
          <a:bodyPr wrap="none" lIns="0" tIns="0" rIns="0" bIns="0" rtlCol="0">
            <a:spAutoFit/>
          </a:bodyPr>
          <a:lstStyle/>
          <a:p>
            <a:pPr algn="l">
              <a:lnSpc>
                <a:spcPct val="120000"/>
              </a:lnSpc>
            </a:pPr>
            <a:r>
              <a:rPr lang="en-IN" sz="1600" dirty="0">
                <a:latin typeface="Bahnschrift SemiBold" panose="020B0502040204020203" pitchFamily="34" charset="0"/>
              </a:rPr>
              <a:t>TESTING</a:t>
            </a:r>
          </a:p>
        </p:txBody>
      </p:sp>
      <p:sp>
        <p:nvSpPr>
          <p:cNvPr id="29" name="TextBox 28">
            <a:extLst>
              <a:ext uri="{FF2B5EF4-FFF2-40B4-BE49-F238E27FC236}">
                <a16:creationId xmlns:a16="http://schemas.microsoft.com/office/drawing/2014/main" id="{2CCD579B-6AC7-17D9-BE74-13D507D7C6B1}"/>
              </a:ext>
            </a:extLst>
          </p:cNvPr>
          <p:cNvSpPr txBox="1"/>
          <p:nvPr/>
        </p:nvSpPr>
        <p:spPr>
          <a:xfrm>
            <a:off x="1915273" y="3427895"/>
            <a:ext cx="1407437" cy="263855"/>
          </a:xfrm>
          <a:prstGeom prst="rect">
            <a:avLst/>
          </a:prstGeom>
          <a:noFill/>
        </p:spPr>
        <p:txBody>
          <a:bodyPr wrap="none" lIns="0" tIns="0" rIns="0" bIns="0" rtlCol="0">
            <a:spAutoFit/>
          </a:bodyPr>
          <a:lstStyle/>
          <a:p>
            <a:pPr algn="l">
              <a:lnSpc>
                <a:spcPct val="120000"/>
              </a:lnSpc>
            </a:pPr>
            <a:r>
              <a:rPr lang="en-IN" sz="1600" dirty="0">
                <a:latin typeface="Bahnschrift SemiBold" panose="020B0502040204020203" pitchFamily="34" charset="0"/>
              </a:rPr>
              <a:t>DEVELOPMENT</a:t>
            </a:r>
          </a:p>
        </p:txBody>
      </p:sp>
      <p:pic>
        <p:nvPicPr>
          <p:cNvPr id="30" name="Picture 29">
            <a:extLst>
              <a:ext uri="{FF2B5EF4-FFF2-40B4-BE49-F238E27FC236}">
                <a16:creationId xmlns:a16="http://schemas.microsoft.com/office/drawing/2014/main" id="{A12FF401-FDC9-D1D8-1A0F-7D2B3965843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783805" y="3171935"/>
            <a:ext cx="441121" cy="808795"/>
          </a:xfrm>
          <a:prstGeom prst="rect">
            <a:avLst/>
          </a:prstGeom>
        </p:spPr>
      </p:pic>
      <p:pic>
        <p:nvPicPr>
          <p:cNvPr id="32" name="Picture 31">
            <a:extLst>
              <a:ext uri="{FF2B5EF4-FFF2-40B4-BE49-F238E27FC236}">
                <a16:creationId xmlns:a16="http://schemas.microsoft.com/office/drawing/2014/main" id="{C3C1CFB9-19DD-6EDA-79D8-6410403623B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691998" y="3200026"/>
            <a:ext cx="808795" cy="808795"/>
          </a:xfrm>
          <a:prstGeom prst="rect">
            <a:avLst/>
          </a:prstGeom>
        </p:spPr>
      </p:pic>
      <p:sp>
        <p:nvSpPr>
          <p:cNvPr id="34" name="Rectangle: Rounded Corners 33">
            <a:extLst>
              <a:ext uri="{FF2B5EF4-FFF2-40B4-BE49-F238E27FC236}">
                <a16:creationId xmlns:a16="http://schemas.microsoft.com/office/drawing/2014/main" id="{FBCC712A-B23A-09AA-FDAC-160FB6BC8708}"/>
              </a:ext>
            </a:extLst>
          </p:cNvPr>
          <p:cNvSpPr/>
          <p:nvPr/>
        </p:nvSpPr>
        <p:spPr>
          <a:xfrm>
            <a:off x="1751973" y="5620113"/>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6" name="Picture 35">
            <a:extLst>
              <a:ext uri="{FF2B5EF4-FFF2-40B4-BE49-F238E27FC236}">
                <a16:creationId xmlns:a16="http://schemas.microsoft.com/office/drawing/2014/main" id="{E0940E30-D342-095F-6484-1C25C0C8630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876424" y="3200026"/>
            <a:ext cx="1293785" cy="718769"/>
          </a:xfrm>
          <a:prstGeom prst="rect">
            <a:avLst/>
          </a:prstGeom>
        </p:spPr>
      </p:pic>
      <p:sp>
        <p:nvSpPr>
          <p:cNvPr id="38" name="TextBox 37">
            <a:extLst>
              <a:ext uri="{FF2B5EF4-FFF2-40B4-BE49-F238E27FC236}">
                <a16:creationId xmlns:a16="http://schemas.microsoft.com/office/drawing/2014/main" id="{882F26A5-F036-E14E-E828-EA1E17DFDC3C}"/>
              </a:ext>
            </a:extLst>
          </p:cNvPr>
          <p:cNvSpPr txBox="1"/>
          <p:nvPr/>
        </p:nvSpPr>
        <p:spPr>
          <a:xfrm>
            <a:off x="1915273" y="5983238"/>
            <a:ext cx="1768113" cy="230897"/>
          </a:xfrm>
          <a:prstGeom prst="rect">
            <a:avLst/>
          </a:prstGeom>
          <a:noFill/>
        </p:spPr>
        <p:txBody>
          <a:bodyPr wrap="none" lIns="0" tIns="0" rIns="0" bIns="0" rtlCol="0">
            <a:spAutoFit/>
          </a:bodyPr>
          <a:lstStyle/>
          <a:p>
            <a:pPr algn="l">
              <a:lnSpc>
                <a:spcPct val="120000"/>
              </a:lnSpc>
            </a:pPr>
            <a:r>
              <a:rPr lang="en-IN" sz="1400" dirty="0">
                <a:latin typeface="Bahnschrift SemiBold" panose="020B0502040204020203" pitchFamily="34" charset="0"/>
              </a:rPr>
              <a:t>DATABASE &amp; SERVER</a:t>
            </a:r>
          </a:p>
        </p:txBody>
      </p:sp>
      <p:sp>
        <p:nvSpPr>
          <p:cNvPr id="39" name="Rectangle: Rounded Corners 38">
            <a:extLst>
              <a:ext uri="{FF2B5EF4-FFF2-40B4-BE49-F238E27FC236}">
                <a16:creationId xmlns:a16="http://schemas.microsoft.com/office/drawing/2014/main" id="{A8E339AC-BDEA-3B37-ADB5-4E88839992E8}"/>
              </a:ext>
            </a:extLst>
          </p:cNvPr>
          <p:cNvSpPr/>
          <p:nvPr/>
        </p:nvSpPr>
        <p:spPr>
          <a:xfrm>
            <a:off x="7838266" y="3169732"/>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Initializr-Generator</a:t>
            </a:r>
          </a:p>
        </p:txBody>
      </p:sp>
      <p:sp>
        <p:nvSpPr>
          <p:cNvPr id="50" name="Rectangle: Rounded Corners 49">
            <a:extLst>
              <a:ext uri="{FF2B5EF4-FFF2-40B4-BE49-F238E27FC236}">
                <a16:creationId xmlns:a16="http://schemas.microsoft.com/office/drawing/2014/main" id="{E7D66CCD-3991-38D5-8C9F-3A0EAFE36265}"/>
              </a:ext>
            </a:extLst>
          </p:cNvPr>
          <p:cNvSpPr/>
          <p:nvPr/>
        </p:nvSpPr>
        <p:spPr>
          <a:xfrm>
            <a:off x="7848169" y="3465021"/>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Initializr-Metadata</a:t>
            </a:r>
          </a:p>
        </p:txBody>
      </p:sp>
      <p:sp>
        <p:nvSpPr>
          <p:cNvPr id="51" name="Rectangle: Rounded Corners 50">
            <a:extLst>
              <a:ext uri="{FF2B5EF4-FFF2-40B4-BE49-F238E27FC236}">
                <a16:creationId xmlns:a16="http://schemas.microsoft.com/office/drawing/2014/main" id="{ACF3A8B4-D51E-877A-77D6-C0E46B7CEBBE}"/>
              </a:ext>
            </a:extLst>
          </p:cNvPr>
          <p:cNvSpPr/>
          <p:nvPr/>
        </p:nvSpPr>
        <p:spPr>
          <a:xfrm>
            <a:off x="7848169" y="3749426"/>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Spring Boot Starter</a:t>
            </a:r>
          </a:p>
        </p:txBody>
      </p:sp>
      <p:cxnSp>
        <p:nvCxnSpPr>
          <p:cNvPr id="53" name="Straight Arrow Connector 52">
            <a:extLst>
              <a:ext uri="{FF2B5EF4-FFF2-40B4-BE49-F238E27FC236}">
                <a16:creationId xmlns:a16="http://schemas.microsoft.com/office/drawing/2014/main" id="{DF28C056-F1EA-D2CA-4FAA-23176BFAAEFB}"/>
              </a:ext>
            </a:extLst>
          </p:cNvPr>
          <p:cNvCxnSpPr>
            <a:cxnSpLocks/>
            <a:stCxn id="36" idx="3"/>
            <a:endCxn id="50" idx="1"/>
          </p:cNvCxnSpPr>
          <p:nvPr/>
        </p:nvCxnSpPr>
        <p:spPr>
          <a:xfrm>
            <a:off x="7170209" y="3559411"/>
            <a:ext cx="677960" cy="1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F5FAB6-6C37-21EC-8FA4-D8B7C49B6037}"/>
              </a:ext>
            </a:extLst>
          </p:cNvPr>
          <p:cNvCxnSpPr>
            <a:cxnSpLocks/>
            <a:endCxn id="39" idx="1"/>
          </p:cNvCxnSpPr>
          <p:nvPr/>
        </p:nvCxnSpPr>
        <p:spPr>
          <a:xfrm flipV="1">
            <a:off x="7170209" y="3277860"/>
            <a:ext cx="668057" cy="28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BD60DC6-0ACF-0912-04CA-7897DB96298E}"/>
              </a:ext>
            </a:extLst>
          </p:cNvPr>
          <p:cNvCxnSpPr>
            <a:cxnSpLocks/>
            <a:endCxn id="51" idx="1"/>
          </p:cNvCxnSpPr>
          <p:nvPr/>
        </p:nvCxnSpPr>
        <p:spPr>
          <a:xfrm>
            <a:off x="7183583" y="3559410"/>
            <a:ext cx="664586" cy="29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05BB3226-91F5-36CB-9489-DD60346E4CB2}"/>
              </a:ext>
            </a:extLst>
          </p:cNvPr>
          <p:cNvPicPr>
            <a:picLocks noChangeAspect="1"/>
          </p:cNvPicPr>
          <p:nvPr/>
        </p:nvPicPr>
        <p:blipFill rotWithShape="1">
          <a:blip r:embed="rId11"/>
          <a:srcRect l="37630" t="18990" r="37963" b="19559"/>
          <a:stretch/>
        </p:blipFill>
        <p:spPr>
          <a:xfrm>
            <a:off x="3322710" y="4592989"/>
            <a:ext cx="418806" cy="588936"/>
          </a:xfrm>
          <a:prstGeom prst="rect">
            <a:avLst/>
          </a:prstGeom>
        </p:spPr>
      </p:pic>
      <p:pic>
        <p:nvPicPr>
          <p:cNvPr id="65" name="Picture 64">
            <a:extLst>
              <a:ext uri="{FF2B5EF4-FFF2-40B4-BE49-F238E27FC236}">
                <a16:creationId xmlns:a16="http://schemas.microsoft.com/office/drawing/2014/main" id="{4AACD4D4-36B1-4F16-C732-4DA18B082E0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263526" y="4509600"/>
            <a:ext cx="1344784" cy="623083"/>
          </a:xfrm>
          <a:prstGeom prst="rect">
            <a:avLst/>
          </a:prstGeom>
        </p:spPr>
      </p:pic>
      <p:pic>
        <p:nvPicPr>
          <p:cNvPr id="68" name="Picture 67">
            <a:extLst>
              <a:ext uri="{FF2B5EF4-FFF2-40B4-BE49-F238E27FC236}">
                <a16:creationId xmlns:a16="http://schemas.microsoft.com/office/drawing/2014/main" id="{BD49A10D-EC1B-BC91-ADF2-B1D12B10D4E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157076" y="4509600"/>
            <a:ext cx="843043" cy="668266"/>
          </a:xfrm>
          <a:prstGeom prst="rect">
            <a:avLst/>
          </a:prstGeom>
        </p:spPr>
      </p:pic>
      <p:pic>
        <p:nvPicPr>
          <p:cNvPr id="71" name="Picture 70">
            <a:extLst>
              <a:ext uri="{FF2B5EF4-FFF2-40B4-BE49-F238E27FC236}">
                <a16:creationId xmlns:a16="http://schemas.microsoft.com/office/drawing/2014/main" id="{4D1D7F24-3260-286D-1349-9C782C28BD91}"/>
              </a:ext>
            </a:extLst>
          </p:cNvPr>
          <p:cNvPicPr>
            <a:picLocks noChangeAspect="1"/>
          </p:cNvPicPr>
          <p:nvPr/>
        </p:nvPicPr>
        <p:blipFill rotWithShape="1">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t="16335" b="13462"/>
          <a:stretch/>
        </p:blipFill>
        <p:spPr>
          <a:xfrm>
            <a:off x="6307513" y="4504405"/>
            <a:ext cx="668926" cy="469600"/>
          </a:xfrm>
          <a:prstGeom prst="rect">
            <a:avLst/>
          </a:prstGeom>
        </p:spPr>
      </p:pic>
      <p:sp>
        <p:nvSpPr>
          <p:cNvPr id="73" name="Rectangle: Rounded Corners 72">
            <a:extLst>
              <a:ext uri="{FF2B5EF4-FFF2-40B4-BE49-F238E27FC236}">
                <a16:creationId xmlns:a16="http://schemas.microsoft.com/office/drawing/2014/main" id="{42011D1F-4A9B-DFFA-35A9-B4C08B200F67}"/>
              </a:ext>
            </a:extLst>
          </p:cNvPr>
          <p:cNvSpPr/>
          <p:nvPr/>
        </p:nvSpPr>
        <p:spPr>
          <a:xfrm>
            <a:off x="6043074" y="4995194"/>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Spring Actuator</a:t>
            </a:r>
          </a:p>
        </p:txBody>
      </p:sp>
      <p:pic>
        <p:nvPicPr>
          <p:cNvPr id="75" name="Picture 74">
            <a:extLst>
              <a:ext uri="{FF2B5EF4-FFF2-40B4-BE49-F238E27FC236}">
                <a16:creationId xmlns:a16="http://schemas.microsoft.com/office/drawing/2014/main" id="{C883E278-3DEC-43B2-2148-0F7A3C4B6C3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569454" y="4648072"/>
            <a:ext cx="1414546" cy="478769"/>
          </a:xfrm>
          <a:prstGeom prst="rect">
            <a:avLst/>
          </a:prstGeom>
        </p:spPr>
      </p:pic>
      <p:pic>
        <p:nvPicPr>
          <p:cNvPr id="78" name="Picture 77">
            <a:extLst>
              <a:ext uri="{FF2B5EF4-FFF2-40B4-BE49-F238E27FC236}">
                <a16:creationId xmlns:a16="http://schemas.microsoft.com/office/drawing/2014/main" id="{24931645-1DEC-8B97-2DEB-D79AC887D51A}"/>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6442135" y="5801751"/>
            <a:ext cx="1233771" cy="593867"/>
          </a:xfrm>
          <a:prstGeom prst="rect">
            <a:avLst/>
          </a:prstGeom>
        </p:spPr>
      </p:pic>
      <p:pic>
        <p:nvPicPr>
          <p:cNvPr id="81" name="Picture 80">
            <a:extLst>
              <a:ext uri="{FF2B5EF4-FFF2-40B4-BE49-F238E27FC236}">
                <a16:creationId xmlns:a16="http://schemas.microsoft.com/office/drawing/2014/main" id="{EE600EB2-6FF1-D570-35A2-8EE8B31DEBC6}"/>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292710" y="5855826"/>
            <a:ext cx="1457157" cy="485719"/>
          </a:xfrm>
          <a:prstGeom prst="rect">
            <a:avLst/>
          </a:prstGeom>
        </p:spPr>
      </p:pic>
      <p:cxnSp>
        <p:nvCxnSpPr>
          <p:cNvPr id="84" name="Straight Connector 83">
            <a:extLst>
              <a:ext uri="{FF2B5EF4-FFF2-40B4-BE49-F238E27FC236}">
                <a16:creationId xmlns:a16="http://schemas.microsoft.com/office/drawing/2014/main" id="{7E72B0BA-24CC-D6B8-E1C5-E27D3A86835C}"/>
              </a:ext>
            </a:extLst>
          </p:cNvPr>
          <p:cNvCxnSpPr/>
          <p:nvPr/>
        </p:nvCxnSpPr>
        <p:spPr>
          <a:xfrm>
            <a:off x="7675642" y="4512983"/>
            <a:ext cx="27122" cy="74894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pic>
        <p:nvPicPr>
          <p:cNvPr id="10" name="Picture 9" descr="A person with a computer&#10;&#10;Description automatically generated">
            <a:extLst>
              <a:ext uri="{FF2B5EF4-FFF2-40B4-BE49-F238E27FC236}">
                <a16:creationId xmlns:a16="http://schemas.microsoft.com/office/drawing/2014/main" id="{30B11013-672C-FA5A-916E-F79D12316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710" y="2598893"/>
            <a:ext cx="572492" cy="572492"/>
          </a:xfrm>
          <a:prstGeom prst="rect">
            <a:avLst/>
          </a:prstGeom>
        </p:spPr>
      </p:pic>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5F8F6CF-B01E-D2F8-90A4-84DD9F30625F}"/>
              </a:ext>
            </a:extLst>
          </p:cNvPr>
          <p:cNvSpPr txBox="1">
            <a:spLocks/>
          </p:cNvSpPr>
          <p:nvPr/>
        </p:nvSpPr>
        <p:spPr>
          <a:xfrm>
            <a:off x="3704580" y="464671"/>
            <a:ext cx="4625974" cy="527837"/>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5A368A7E-3BC3-522D-AB5B-E2FD73D2C392}"/>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5" name="Picture 4">
            <a:extLst>
              <a:ext uri="{FF2B5EF4-FFF2-40B4-BE49-F238E27FC236}">
                <a16:creationId xmlns:a16="http://schemas.microsoft.com/office/drawing/2014/main" id="{2A7112B3-8D11-08CB-8BD2-E7F5C128A4FA}"/>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6" name="Picture 5">
            <a:extLst>
              <a:ext uri="{FF2B5EF4-FFF2-40B4-BE49-F238E27FC236}">
                <a16:creationId xmlns:a16="http://schemas.microsoft.com/office/drawing/2014/main" id="{C9A2D2E0-3386-4D9F-2D8E-1013FCE4D84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7" name="Picture 2" descr="Down-arrow-sticker GIFs - Get the best GIF on GIPHY">
            <a:extLst>
              <a:ext uri="{FF2B5EF4-FFF2-40B4-BE49-F238E27FC236}">
                <a16:creationId xmlns:a16="http://schemas.microsoft.com/office/drawing/2014/main" id="{BB829A67-11D6-4CD8-B956-A3A1EE278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EF8F126C-7BF0-62C8-57A5-D25737DC1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D5AF7CA4-9F93-FAC4-0C98-6013DE67D4D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6376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A476A13-3D47-B35F-9A89-A163F00A6240}"/>
              </a:ext>
            </a:extLst>
          </p:cNvPr>
          <p:cNvSpPr>
            <a:spLocks noGrp="1"/>
          </p:cNvSpPr>
          <p:nvPr>
            <p:ph type="body" sz="quarter" idx="11"/>
          </p:nvPr>
        </p:nvSpPr>
        <p:spPr>
          <a:xfrm>
            <a:off x="3906877" y="510859"/>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9D7B8393-30F9-206F-FB6E-0A841226E29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5" name="Picture 4">
            <a:extLst>
              <a:ext uri="{FF2B5EF4-FFF2-40B4-BE49-F238E27FC236}">
                <a16:creationId xmlns:a16="http://schemas.microsoft.com/office/drawing/2014/main" id="{10EEA1B5-7146-5486-5182-88A9570B74E4}"/>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6" name="Picture 5">
            <a:extLst>
              <a:ext uri="{FF2B5EF4-FFF2-40B4-BE49-F238E27FC236}">
                <a16:creationId xmlns:a16="http://schemas.microsoft.com/office/drawing/2014/main" id="{99111688-5CB6-6FF5-7E43-5FC80CAD41F5}"/>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7" name="Picture 2" descr="Down-arrow-sticker GIFs - Get the best GIF on GIPHY">
            <a:extLst>
              <a:ext uri="{FF2B5EF4-FFF2-40B4-BE49-F238E27FC236}">
                <a16:creationId xmlns:a16="http://schemas.microsoft.com/office/drawing/2014/main" id="{2D1DD053-A49B-28D3-9F73-4145EDC57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92494630-1C9B-7BE7-0A26-95AE6EE88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1A31EC78-FFC2-75FD-2E85-FA44DD919B4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17101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9</a:t>
            </a:fld>
            <a:endParaRPr lang="en-GB" sz="800" dirty="0">
              <a:solidFill>
                <a:srgbClr val="FFFFFF"/>
              </a:solidFill>
              <a:latin typeface="Telstra Text"/>
              <a:ea typeface="+mn-ea"/>
            </a:endParaRPr>
          </a:p>
        </p:txBody>
      </p:sp>
      <p:pic>
        <p:nvPicPr>
          <p:cNvPr id="8" name="Picture 7">
            <a:extLst>
              <a:ext uri="{FF2B5EF4-FFF2-40B4-BE49-F238E27FC236}">
                <a16:creationId xmlns:a16="http://schemas.microsoft.com/office/drawing/2014/main" id="{AD0387BA-A1CF-25CC-BEEF-8A3597BB8AFB}"/>
              </a:ext>
            </a:extLst>
          </p:cNvPr>
          <p:cNvPicPr>
            <a:picLocks noChangeAspect="1"/>
          </p:cNvPicPr>
          <p:nvPr/>
        </p:nvPicPr>
        <p:blipFill>
          <a:blip r:embed="rId2"/>
          <a:stretch>
            <a:fillRect/>
          </a:stretch>
        </p:blipFill>
        <p:spPr>
          <a:xfrm>
            <a:off x="738742" y="2303478"/>
            <a:ext cx="8086725" cy="3600450"/>
          </a:xfrm>
          <a:prstGeom prst="rect">
            <a:avLst/>
          </a:prstGeom>
        </p:spPr>
      </p:pic>
      <p:sp>
        <p:nvSpPr>
          <p:cNvPr id="9" name="Flowchart: Connector 8">
            <a:extLst>
              <a:ext uri="{FF2B5EF4-FFF2-40B4-BE49-F238E27FC236}">
                <a16:creationId xmlns:a16="http://schemas.microsoft.com/office/drawing/2014/main" id="{94F781B6-B721-D0B9-ABFB-3CF610BC7A30}"/>
              </a:ext>
            </a:extLst>
          </p:cNvPr>
          <p:cNvSpPr/>
          <p:nvPr/>
        </p:nvSpPr>
        <p:spPr>
          <a:xfrm>
            <a:off x="4285129" y="3657601"/>
            <a:ext cx="851647" cy="86957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35AEA58-3992-E241-5B95-7EA41332B3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14064" y="3695500"/>
            <a:ext cx="793775" cy="793775"/>
          </a:xfrm>
          <a:prstGeom prst="rect">
            <a:avLst/>
          </a:prstGeom>
        </p:spPr>
      </p:pic>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Props1.xml><?xml version="1.0" encoding="utf-8"?>
<ds:datastoreItem xmlns:ds="http://schemas.openxmlformats.org/officeDocument/2006/customXml" ds:itemID="{93C6CE41-FDFB-4720-8ED7-BDA6159FD14D}">
  <ds:schemaRefs>
    <ds:schemaRef ds:uri="http://schemas.microsoft.com/sharepoint/v3/contenttype/forms"/>
  </ds:schemaRefs>
</ds:datastoreItem>
</file>

<file path=customXml/itemProps2.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527</TotalTime>
  <Words>252</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Goutham Suresh</cp:lastModifiedBy>
  <cp:revision>50</cp:revision>
  <dcterms:created xsi:type="dcterms:W3CDTF">2023-01-16T01:41:14Z</dcterms:created>
  <dcterms:modified xsi:type="dcterms:W3CDTF">2023-10-03T09:12:50Z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